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6" r:id="rId9"/>
    <p:sldId id="269" r:id="rId10"/>
    <p:sldId id="262" r:id="rId11"/>
    <p:sldId id="265" r:id="rId12"/>
    <p:sldId id="263" r:id="rId13"/>
    <p:sldId id="264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5" autoAdjust="0"/>
    <p:restoredTop sz="94660" autoAdjust="0"/>
  </p:normalViewPr>
  <p:slideViewPr>
    <p:cSldViewPr>
      <p:cViewPr varScale="1">
        <p:scale>
          <a:sx n="80" d="100"/>
          <a:sy n="80" d="100"/>
        </p:scale>
        <p:origin x="-90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CDE90-D8F8-4080-8D63-F7ACE79CDD8A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370D8-3906-435A-A409-6579870940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859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370D8-3906-435A-A409-65798709404B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371895F-809C-48A1-A49A-924E37DF6223}" type="datetimeFigureOut">
              <a:rPr lang="en-US" smtClean="0"/>
              <a:pPr/>
              <a:t>9/14/2011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B4478C-FD27-44ED-BA3F-D09F48F26418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hyperlink" Target="http://www.brainyquote.com/quotes/quotes/g/georgeelio104038.html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6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851648" cy="1828800"/>
          </a:xfrm>
        </p:spPr>
        <p:txBody>
          <a:bodyPr/>
          <a:lstStyle/>
          <a:p>
            <a:r>
              <a:rPr lang="en-US" dirty="0" smtClean="0"/>
              <a:t>All About 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90800"/>
            <a:ext cx="7854696" cy="1752600"/>
          </a:xfrm>
        </p:spPr>
        <p:txBody>
          <a:bodyPr/>
          <a:lstStyle/>
          <a:p>
            <a:r>
              <a:rPr lang="en-US" dirty="0" smtClean="0"/>
              <a:t>Donielle Tucker</a:t>
            </a:r>
            <a:endParaRPr lang="en-US" dirty="0"/>
          </a:p>
        </p:txBody>
      </p:sp>
      <p:pic>
        <p:nvPicPr>
          <p:cNvPr id="4" name="Picture 3" descr="dna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2000" y="609600"/>
            <a:ext cx="1981200" cy="2362200"/>
          </a:xfrm>
          <a:prstGeom prst="rect">
            <a:avLst/>
          </a:prstGeom>
        </p:spPr>
      </p:pic>
      <p:pic>
        <p:nvPicPr>
          <p:cNvPr id="8" name="Picture 7" descr="157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34000" y="4038600"/>
            <a:ext cx="2362200" cy="1996440"/>
          </a:xfrm>
          <a:prstGeom prst="rect">
            <a:avLst/>
          </a:prstGeom>
        </p:spPr>
      </p:pic>
      <p:pic>
        <p:nvPicPr>
          <p:cNvPr id="7" name="Picture 6" descr="084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3962400"/>
            <a:ext cx="2667000" cy="2057400"/>
          </a:xfrm>
          <a:prstGeom prst="rect">
            <a:avLst/>
          </a:prstGeom>
        </p:spPr>
      </p:pic>
      <p:pic>
        <p:nvPicPr>
          <p:cNvPr id="9" name="Beethoven - Moonlight sonata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5000">
        <p:fade/>
      </p:transition>
    </mc:Choice>
    <mc:Fallback>
      <p:transition spd="med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80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5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762000"/>
            <a:ext cx="4191000" cy="3200400"/>
          </a:xfrm>
          <a:prstGeom prst="rect">
            <a:avLst/>
          </a:prstGeom>
        </p:spPr>
      </p:pic>
      <p:pic>
        <p:nvPicPr>
          <p:cNvPr id="3" name="Picture 2" descr="56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838200"/>
            <a:ext cx="4267200" cy="2819400"/>
          </a:xfrm>
          <a:prstGeom prst="rect">
            <a:avLst/>
          </a:prstGeom>
        </p:spPr>
      </p:pic>
      <p:pic>
        <p:nvPicPr>
          <p:cNvPr id="4" name="Picture 3" descr="56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5800" y="4038600"/>
            <a:ext cx="4648200" cy="2819400"/>
          </a:xfrm>
          <a:prstGeom prst="rect">
            <a:avLst/>
          </a:prstGeom>
        </p:spPr>
      </p:pic>
      <p:pic>
        <p:nvPicPr>
          <p:cNvPr id="5" name="Picture 4" descr="55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3680411"/>
            <a:ext cx="3962400" cy="31775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lgerian" pitchFamily="82" charset="0"/>
              </a:rPr>
              <a:t>HISTORY</a:t>
            </a:r>
            <a:endParaRPr lang="en-US" sz="3600" dirty="0">
              <a:latin typeface="Algerian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43400" y="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Harpers Ferry National Historical Park, West Virginia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80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90600"/>
            <a:ext cx="4038600" cy="3124200"/>
          </a:xfrm>
          <a:prstGeom prst="rect">
            <a:avLst/>
          </a:prstGeom>
        </p:spPr>
      </p:pic>
      <p:pic>
        <p:nvPicPr>
          <p:cNvPr id="4" name="Picture 3" descr="81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6800" y="762000"/>
            <a:ext cx="3962400" cy="3276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4800" y="228600"/>
            <a:ext cx="274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HISTORY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5" name="Picture 4" descr="817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3810000"/>
            <a:ext cx="3657600" cy="304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67200" y="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Colonial Williamsburg, Virginia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3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990600"/>
            <a:ext cx="4124993" cy="44729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152400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EXPLORATION 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5" name="Picture 4" descr="139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90600"/>
            <a:ext cx="3896393" cy="447298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43200" y="5791200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</a:t>
            </a:r>
            <a:r>
              <a:rPr lang="en-US" sz="3200" dirty="0" smtClean="0"/>
              <a:t>Luray Caverns, Virginia</a:t>
            </a:r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358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TRAVEL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3" name="Picture 2" descr="650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00" y="914400"/>
            <a:ext cx="4071068" cy="3053301"/>
          </a:xfrm>
          <a:prstGeom prst="rect">
            <a:avLst/>
          </a:prstGeom>
        </p:spPr>
      </p:pic>
      <p:pic>
        <p:nvPicPr>
          <p:cNvPr id="4" name="Picture 3" descr="630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8600" y="4191000"/>
            <a:ext cx="3733800" cy="2438400"/>
          </a:xfrm>
          <a:prstGeom prst="rect">
            <a:avLst/>
          </a:prstGeom>
        </p:spPr>
      </p:pic>
      <p:pic>
        <p:nvPicPr>
          <p:cNvPr id="5" name="Picture 4" descr="63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600" y="0"/>
            <a:ext cx="3733800" cy="3200400"/>
          </a:xfrm>
          <a:prstGeom prst="rect">
            <a:avLst/>
          </a:prstGeom>
        </p:spPr>
      </p:pic>
      <p:pic>
        <p:nvPicPr>
          <p:cNvPr id="6" name="Picture 5" descr="640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95800" y="3276600"/>
            <a:ext cx="4343400" cy="3352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8800" y="609600"/>
            <a:ext cx="3581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Halifax, Nova Scotia</a:t>
            </a:r>
            <a:endParaRPr lang="en-US" sz="2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an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200000">
            <a:off x="1733550" y="552450"/>
            <a:ext cx="52197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5800" y="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SURPRISE!!!</a:t>
            </a:r>
            <a:endParaRPr lang="en-US" sz="4000" dirty="0">
              <a:latin typeface="Algerian" pitchFamily="8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200" y="60960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Due Date: January 10,2012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28600" y="228600"/>
            <a:ext cx="403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ME</a:t>
            </a:r>
            <a:endParaRPr lang="en-US" sz="4000" dirty="0">
              <a:latin typeface="Algerian" pitchFamily="82" charset="0"/>
            </a:endParaRPr>
          </a:p>
        </p:txBody>
      </p:sp>
      <p:pic>
        <p:nvPicPr>
          <p:cNvPr id="3" name="Picture 2" descr="86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400" y="2514600"/>
            <a:ext cx="3505200" cy="3580209"/>
          </a:xfrm>
          <a:prstGeom prst="rect">
            <a:avLst/>
          </a:prstGeom>
        </p:spPr>
      </p:pic>
      <p:pic>
        <p:nvPicPr>
          <p:cNvPr id="5" name="Picture 4" descr="1208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143000"/>
            <a:ext cx="3429000" cy="289560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724400" y="457200"/>
            <a:ext cx="4191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Love to learn, to explore, and to discover</a:t>
            </a:r>
          </a:p>
          <a:p>
            <a:pPr algn="ctr"/>
            <a:endParaRPr lang="en-US" sz="4000" dirty="0" smtClean="0"/>
          </a:p>
          <a:p>
            <a:pPr algn="ctr"/>
            <a:endParaRPr lang="en-US" sz="4000" dirty="0"/>
          </a:p>
        </p:txBody>
      </p:sp>
      <p:pic>
        <p:nvPicPr>
          <p:cNvPr id="9" name="Picture 8" descr="DSC_33-cp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9200" y="4191000"/>
            <a:ext cx="3352800" cy="2667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0"/>
            <a:ext cx="601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Algerian" pitchFamily="82" charset="0"/>
              </a:rPr>
              <a:t>Accomplishments </a:t>
            </a:r>
            <a:endParaRPr lang="en-US" sz="3600" dirty="0">
              <a:latin typeface="Algerian" pitchFamily="82" charset="0"/>
            </a:endParaRPr>
          </a:p>
        </p:txBody>
      </p:sp>
      <p:pic>
        <p:nvPicPr>
          <p:cNvPr id="4" name="Picture 3" descr="1386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017309" y="850091"/>
            <a:ext cx="3810000" cy="2871818"/>
          </a:xfrm>
          <a:prstGeom prst="rect">
            <a:avLst/>
          </a:prstGeom>
        </p:spPr>
      </p:pic>
      <p:pic>
        <p:nvPicPr>
          <p:cNvPr id="6" name="Picture 5" descr="NCUR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838200"/>
            <a:ext cx="2819400" cy="2667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57800" y="4191000"/>
            <a:ext cx="35814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Graduated in 2009</a:t>
            </a:r>
          </a:p>
          <a:p>
            <a:endParaRPr lang="en-US" dirty="0" smtClean="0"/>
          </a:p>
          <a:p>
            <a:r>
              <a:rPr lang="en-US" dirty="0" smtClean="0"/>
              <a:t>Member of: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Albertans Science Club</a:t>
            </a:r>
          </a:p>
          <a:p>
            <a:pPr>
              <a:buFont typeface="Arial" pitchFamily="34" charset="0"/>
              <a:buChar char="•"/>
            </a:pPr>
            <a:r>
              <a:rPr lang="sv-SE" b="1" dirty="0" smtClean="0"/>
              <a:t>Beta Beta Beta Honor Society-Lambda Chi Chapter</a:t>
            </a:r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Phi Alpha Theta, International History Honor Society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sv-SE" dirty="0" smtClean="0"/>
              <a:t/>
            </a:r>
            <a:br>
              <a:rPr lang="sv-SE" dirty="0" smtClean="0"/>
            </a:br>
            <a:endParaRPr lang="en-US" b="1" dirty="0" smtClean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52400" y="3581400"/>
            <a:ext cx="4724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Presenting research “Linear Accelerator X-ray-Induced Developmental Changes In Oats,</a:t>
            </a:r>
          </a:p>
          <a:p>
            <a:r>
              <a:rPr lang="en-US" dirty="0" smtClean="0"/>
              <a:t> </a:t>
            </a:r>
            <a:r>
              <a:rPr lang="en-US" i="1" dirty="0" err="1" smtClean="0"/>
              <a:t>Avena</a:t>
            </a:r>
            <a:r>
              <a:rPr lang="en-US" i="1" dirty="0" smtClean="0"/>
              <a:t> sativa</a:t>
            </a:r>
            <a:r>
              <a:rPr lang="en-US" dirty="0" smtClean="0"/>
              <a:t> (var. Magnum 2000)” </a:t>
            </a:r>
          </a:p>
          <a:p>
            <a:r>
              <a:rPr lang="en-US" dirty="0" smtClean="0"/>
              <a:t> with partner at the National Convention of Undergraduate Research (NCUR) 2009</a:t>
            </a:r>
          </a:p>
          <a:p>
            <a:pPr lvl="1"/>
            <a:r>
              <a:rPr lang="en-US" dirty="0" smtClean="0"/>
              <a:t>-research was published in the NCUR journal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Also presented at Southeastern Pennsylvania Consortium for Higher Education (SEPCHE) 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86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Algerian" pitchFamily="82" charset="0"/>
              </a:rPr>
              <a:t>PETS</a:t>
            </a:r>
            <a:endParaRPr lang="en-US" sz="5400" dirty="0">
              <a:latin typeface="Algerian" pitchFamily="82" charset="0"/>
            </a:endParaRPr>
          </a:p>
        </p:txBody>
      </p:sp>
      <p:pic>
        <p:nvPicPr>
          <p:cNvPr id="3" name="Picture 2" descr="mouse the ca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600" y="838200"/>
            <a:ext cx="3429000" cy="2438400"/>
          </a:xfrm>
          <a:prstGeom prst="rect">
            <a:avLst/>
          </a:prstGeom>
        </p:spPr>
      </p:pic>
      <p:pic>
        <p:nvPicPr>
          <p:cNvPr id="4" name="Picture 3" descr="80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3733800"/>
            <a:ext cx="3733800" cy="3124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00200" y="2895600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Mouse the cat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19800" y="62484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Smoke Kitty</a:t>
            </a:r>
            <a:endParaRPr lang="en-US" dirty="0"/>
          </a:p>
        </p:txBody>
      </p:sp>
      <p:pic>
        <p:nvPicPr>
          <p:cNvPr id="7" name="Picture 6" descr="164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7800" y="685800"/>
            <a:ext cx="3200400" cy="283464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91200" y="26670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Hermes</a:t>
            </a:r>
            <a:endParaRPr lang="en-US" dirty="0"/>
          </a:p>
        </p:txBody>
      </p:sp>
      <p:pic>
        <p:nvPicPr>
          <p:cNvPr id="9" name="Picture 8" descr="155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" y="3352800"/>
            <a:ext cx="4191000" cy="33070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447800" y="3429000"/>
            <a:ext cx="2971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Lucky and Cinnamon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819400" y="0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“Animals are such agreeable friends - they ask no questions; they pass no criticisms.” </a:t>
            </a:r>
            <a:br>
              <a:rPr lang="en-US" dirty="0" smtClean="0"/>
            </a:br>
            <a:r>
              <a:rPr lang="en-US" dirty="0" smtClean="0">
                <a:hlinkClick r:id="rId7" action="ppaction://hlinkfile"/>
              </a:rPr>
              <a:t>George Eliot</a:t>
            </a:r>
            <a:r>
              <a:rPr lang="en-US" dirty="0" smtClean="0"/>
              <a:t> </a:t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541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lgerian" pitchFamily="82" charset="0"/>
              </a:rPr>
              <a:t>My Son</a:t>
            </a:r>
            <a:endParaRPr lang="en-US" sz="4400" dirty="0">
              <a:latin typeface="Algerian" pitchFamily="82" charset="0"/>
            </a:endParaRPr>
          </a:p>
        </p:txBody>
      </p:sp>
      <p:pic>
        <p:nvPicPr>
          <p:cNvPr id="3" name="Picture 2" descr="100_1405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990600"/>
            <a:ext cx="3505200" cy="3276600"/>
          </a:xfrm>
          <a:prstGeom prst="rect">
            <a:avLst/>
          </a:prstGeom>
        </p:spPr>
      </p:pic>
      <p:pic>
        <p:nvPicPr>
          <p:cNvPr id="4" name="Picture 3" descr="DSC_040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90600"/>
            <a:ext cx="2667000" cy="3352800"/>
          </a:xfrm>
          <a:prstGeom prst="rect">
            <a:avLst/>
          </a:prstGeom>
        </p:spPr>
      </p:pic>
      <p:pic>
        <p:nvPicPr>
          <p:cNvPr id="5" name="Picture 4" descr="192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0"/>
            <a:ext cx="3048000" cy="3886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00400" y="3505200"/>
            <a:ext cx="236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Connor</a:t>
            </a:r>
          </a:p>
          <a:p>
            <a:r>
              <a:rPr lang="en-US" sz="2000" dirty="0" smtClean="0"/>
              <a:t>Born May 12, 2010</a:t>
            </a:r>
            <a:endParaRPr lang="en-US" sz="2000" dirty="0"/>
          </a:p>
        </p:txBody>
      </p:sp>
      <p:pic>
        <p:nvPicPr>
          <p:cNvPr id="8" name="Picture 7" descr="1-cp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91000"/>
            <a:ext cx="2895600" cy="2667000"/>
          </a:xfrm>
          <a:prstGeom prst="rect">
            <a:avLst/>
          </a:prstGeom>
        </p:spPr>
      </p:pic>
      <p:pic>
        <p:nvPicPr>
          <p:cNvPr id="9" name="Picture 8" descr="connor toes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5600" y="4191000"/>
            <a:ext cx="3352800" cy="2667000"/>
          </a:xfrm>
          <a:prstGeom prst="rect">
            <a:avLst/>
          </a:prstGeom>
        </p:spPr>
      </p:pic>
      <p:pic>
        <p:nvPicPr>
          <p:cNvPr id="10" name="Picture 9" descr="19-cp (2)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3886200"/>
            <a:ext cx="2971800" cy="2971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09800" y="0"/>
            <a:ext cx="4648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“We find delight in the beauty and happiness of children that makes the heart too big for the body.”</a:t>
            </a:r>
          </a:p>
          <a:p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</a:rPr>
              <a:t>Ralph Waldo Emerson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en-US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495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Algerian" pitchFamily="82" charset="0"/>
              </a:rPr>
              <a:t>Nature Walks</a:t>
            </a:r>
            <a:endParaRPr lang="en-US" sz="4000" dirty="0">
              <a:latin typeface="Algerian" pitchFamily="82" charset="0"/>
            </a:endParaRPr>
          </a:p>
        </p:txBody>
      </p:sp>
      <p:pic>
        <p:nvPicPr>
          <p:cNvPr id="4" name="Picture 3" descr="1637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762000"/>
            <a:ext cx="2667000" cy="2514600"/>
          </a:xfrm>
          <a:prstGeom prst="rect">
            <a:avLst/>
          </a:prstGeom>
        </p:spPr>
      </p:pic>
      <p:pic>
        <p:nvPicPr>
          <p:cNvPr id="5" name="Picture 4" descr="1631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3489960"/>
            <a:ext cx="3733800" cy="33680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19400" y="685800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Ringing Rocks, PA</a:t>
            </a:r>
            <a:endParaRPr lang="en-US" sz="3200" dirty="0"/>
          </a:p>
        </p:txBody>
      </p:sp>
      <p:pic>
        <p:nvPicPr>
          <p:cNvPr id="7" name="Picture 6" descr="1629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7560"/>
            <a:ext cx="2895600" cy="3520440"/>
          </a:xfrm>
          <a:prstGeom prst="rect">
            <a:avLst/>
          </a:prstGeom>
        </p:spPr>
      </p:pic>
      <p:pic>
        <p:nvPicPr>
          <p:cNvPr id="3" name="Picture 2" descr="687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800"/>
            <a:ext cx="2971800" cy="2590800"/>
          </a:xfrm>
          <a:prstGeom prst="rect">
            <a:avLst/>
          </a:prstGeom>
        </p:spPr>
      </p:pic>
      <p:pic>
        <p:nvPicPr>
          <p:cNvPr id="8" name="Picture 7" descr="162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4200" y="3276600"/>
            <a:ext cx="2209800" cy="3581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00400" y="1447800"/>
            <a:ext cx="2819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“Come forth into the light of things, let nature be your teacher.” </a:t>
            </a:r>
          </a:p>
          <a:p>
            <a:r>
              <a:rPr lang="en-US" dirty="0" smtClean="0"/>
              <a:t>William Wordswoth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NATURE WALKS 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3" name="Picture 2" descr="1159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3810000" cy="3124200"/>
          </a:xfrm>
          <a:prstGeom prst="rect">
            <a:avLst/>
          </a:prstGeom>
        </p:spPr>
      </p:pic>
      <p:pic>
        <p:nvPicPr>
          <p:cNvPr id="4" name="Picture 3" descr="1162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29000" y="3810000"/>
            <a:ext cx="2895600" cy="3048000"/>
          </a:xfrm>
          <a:prstGeom prst="rect">
            <a:avLst/>
          </a:prstGeom>
        </p:spPr>
      </p:pic>
      <p:pic>
        <p:nvPicPr>
          <p:cNvPr id="5" name="Picture 4" descr="1154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3800" y="381000"/>
            <a:ext cx="5410200" cy="3505200"/>
          </a:xfrm>
          <a:prstGeom prst="rect">
            <a:avLst/>
          </a:prstGeom>
        </p:spPr>
      </p:pic>
      <p:pic>
        <p:nvPicPr>
          <p:cNvPr id="6" name="Picture 5" descr="1165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114800"/>
            <a:ext cx="3505200" cy="2743200"/>
          </a:xfrm>
          <a:prstGeom prst="rect">
            <a:avLst/>
          </a:prstGeom>
        </p:spPr>
      </p:pic>
      <p:pic>
        <p:nvPicPr>
          <p:cNvPr id="7" name="Picture 6" descr="1153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0" y="3810000"/>
            <a:ext cx="2819400" cy="304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1000" y="7620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Tyler State Park, PA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MUSEUMS 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3" name="Picture 2" descr="293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914400"/>
            <a:ext cx="2829593" cy="3227095"/>
          </a:xfrm>
          <a:prstGeom prst="rect">
            <a:avLst/>
          </a:prstGeom>
        </p:spPr>
      </p:pic>
      <p:pic>
        <p:nvPicPr>
          <p:cNvPr id="5" name="Picture 4" descr="144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4343400"/>
            <a:ext cx="3276600" cy="2514600"/>
          </a:xfrm>
          <a:prstGeom prst="rect">
            <a:avLst/>
          </a:prstGeom>
        </p:spPr>
      </p:pic>
      <p:pic>
        <p:nvPicPr>
          <p:cNvPr id="6" name="Picture 5" descr="178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2800" y="914400"/>
            <a:ext cx="2362200" cy="3150894"/>
          </a:xfrm>
          <a:prstGeom prst="rect">
            <a:avLst/>
          </a:prstGeom>
        </p:spPr>
      </p:pic>
      <p:pic>
        <p:nvPicPr>
          <p:cNvPr id="7" name="Picture 6" descr="637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4114800"/>
            <a:ext cx="4114800" cy="2743200"/>
          </a:xfrm>
          <a:prstGeom prst="rect">
            <a:avLst/>
          </a:prstGeom>
        </p:spPr>
      </p:pic>
      <p:pic>
        <p:nvPicPr>
          <p:cNvPr id="4" name="Picture 3" descr="1266.JP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5829300" y="952500"/>
            <a:ext cx="3200400" cy="2819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4800" y="9144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National Museum of Dentistry, Baltimore MD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0400" y="9144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Maryland Science Center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" y="6248400"/>
            <a:ext cx="32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National Aquarium, Baltimore MD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0600" y="41148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The Maritime Museum of the Atlantic</a:t>
            </a:r>
            <a:r>
              <a:rPr lang="en-US" dirty="0" smtClean="0">
                <a:solidFill>
                  <a:schemeClr val="bg1"/>
                </a:solidFill>
              </a:rPr>
              <a:t> , </a:t>
            </a:r>
            <a:r>
              <a:rPr lang="en-US" b="1" dirty="0" smtClean="0">
                <a:solidFill>
                  <a:schemeClr val="bg1"/>
                </a:solidFill>
              </a:rPr>
              <a:t>Halifax Nova Scotia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2200" y="381000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Academy of Natural Sciences, PA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57600" y="27432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lgerian" pitchFamily="82" charset="0"/>
              </a:rPr>
              <a:t>ZOOS</a:t>
            </a:r>
            <a:endParaRPr lang="en-US" sz="3200" dirty="0">
              <a:latin typeface="Algerian" pitchFamily="82" charset="0"/>
            </a:endParaRPr>
          </a:p>
        </p:txBody>
      </p:sp>
      <p:pic>
        <p:nvPicPr>
          <p:cNvPr id="3" name="Picture 2" descr="044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4400"/>
            <a:ext cx="3352800" cy="3150895"/>
          </a:xfrm>
          <a:prstGeom prst="rect">
            <a:avLst/>
          </a:prstGeom>
        </p:spPr>
      </p:pic>
      <p:pic>
        <p:nvPicPr>
          <p:cNvPr id="4" name="Picture 3" descr="055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038600"/>
            <a:ext cx="3362992" cy="2819401"/>
          </a:xfrm>
          <a:prstGeom prst="rect">
            <a:avLst/>
          </a:prstGeom>
        </p:spPr>
      </p:pic>
      <p:pic>
        <p:nvPicPr>
          <p:cNvPr id="5" name="Picture 4" descr="378.JPG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200" y="762000"/>
            <a:ext cx="3733800" cy="2236495"/>
          </a:xfrm>
          <a:prstGeom prst="rect">
            <a:avLst/>
          </a:prstGeom>
        </p:spPr>
      </p:pic>
      <p:pic>
        <p:nvPicPr>
          <p:cNvPr id="6" name="Picture 5" descr="466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2895600"/>
            <a:ext cx="3733800" cy="2617495"/>
          </a:xfrm>
          <a:prstGeom prst="rect">
            <a:avLst/>
          </a:prstGeom>
        </p:spPr>
      </p:pic>
      <p:pic>
        <p:nvPicPr>
          <p:cNvPr id="7" name="Picture 6" descr="486.JPG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0200" y="4800600"/>
            <a:ext cx="3733800" cy="2057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5334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Maryland Zoo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3048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Philadelphia Zoo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4000">
        <p:fade/>
      </p:transition>
    </mc:Choice>
    <mc:Fallback>
      <p:transition spd="med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434</TotalTime>
  <Words>223</Words>
  <Application>Microsoft Office PowerPoint</Application>
  <PresentationFormat>On-screen Show (4:3)</PresentationFormat>
  <Paragraphs>54</Paragraphs>
  <Slides>14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All About 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donielle</dc:creator>
  <cp:lastModifiedBy>donielle</cp:lastModifiedBy>
  <cp:revision>85</cp:revision>
  <dcterms:created xsi:type="dcterms:W3CDTF">2011-09-06T01:34:17Z</dcterms:created>
  <dcterms:modified xsi:type="dcterms:W3CDTF">2011-09-14T19:57:47Z</dcterms:modified>
</cp:coreProperties>
</file>